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403" r:id="rId2"/>
    <p:sldId id="394" r:id="rId3"/>
    <p:sldId id="396" r:id="rId4"/>
    <p:sldId id="402" r:id="rId5"/>
    <p:sldId id="401" r:id="rId6"/>
    <p:sldId id="40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cherry pick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 / cDNA plate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42316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460D3C7-1125-7C4E-B4F0-B33879C6B7C2}"/>
              </a:ext>
            </a:extLst>
          </p:cNvPr>
          <p:cNvSpPr txBox="1"/>
          <p:nvPr/>
        </p:nvSpPr>
        <p:spPr>
          <a:xfrm>
            <a:off x="4501952" y="4765044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Sample plate</a:t>
            </a:r>
          </a:p>
        </p:txBody>
      </p:sp>
    </p:spTree>
    <p:extLst>
      <p:ext uri="{BB962C8B-B14F-4D97-AF65-F5344CB8AC3E}">
        <p14:creationId xmlns:p14="http://schemas.microsoft.com/office/powerpoint/2010/main" val="3646344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9A7C8E-DE0A-9A48-A730-4959CD515B3D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3804B6-63DE-7744-B5A8-66167868FA46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036DD-A533-6442-AEF0-8EEA019E27C0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755C57-8513-1844-B0F0-B9B6B1FA9D77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29D3DD-C497-9047-80DF-2A2A28E2F4BE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PCR</a:t>
            </a:r>
          </a:p>
        </p:txBody>
      </p:sp>
    </p:spTree>
    <p:extLst>
      <p:ext uri="{BB962C8B-B14F-4D97-AF65-F5344CB8AC3E}">
        <p14:creationId xmlns:p14="http://schemas.microsoft.com/office/powerpoint/2010/main" val="643386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Pool /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1605402" y="5737778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PCR plate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988AAA-5B1A-EE44-8547-0A22E2EB0223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pooled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CC1406-5A5C-B641-BE55-14C3EE615DB5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022BA6-3B56-1F43-9AC8-06AA9AE90F50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09D96C-5E5F-CD4E-9C9B-568643CD6059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CD9EAF-7837-6C4C-BDA6-92DAAAA36CA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normalised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499667" y="3768606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Pooled tubes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barcoded plate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57736E3-5DC8-A141-98FF-E56A94ED0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F034964-94A6-1741-9D81-134FE750B37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A15134-7A6D-BE4C-99A9-DD5412FFA355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70A5CA-F890-C146-B7CC-8A06F9D1D07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3DFA70F-EB0D-3241-B1D8-44E881BE7B99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16DD97-1ADC-464F-AB8C-C7F2DBC3B2BC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Water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D2CB95-3205-8F41-81F8-A92486A550A0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Endprep mastermix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8613EB-48E5-AE43-B6FC-8D6D67B09C1F}"/>
              </a:ext>
            </a:extLst>
          </p:cNvPr>
          <p:cNvSpPr txBox="1"/>
          <p:nvPr/>
        </p:nvSpPr>
        <p:spPr>
          <a:xfrm>
            <a:off x="7700556" y="212147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D1A7B0-FAB6-1844-A209-A28A447F0C37}"/>
              </a:ext>
            </a:extLst>
          </p:cNvPr>
          <p:cNvSpPr txBox="1"/>
          <p:nvPr/>
        </p:nvSpPr>
        <p:spPr>
          <a:xfrm>
            <a:off x="7705679" y="3166232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6D26CD-A7B3-874C-94B5-EA8FD7290057}"/>
              </a:ext>
            </a:extLst>
          </p:cNvPr>
          <p:cNvSpPr txBox="1"/>
          <p:nvPr/>
        </p:nvSpPr>
        <p:spPr>
          <a:xfrm>
            <a:off x="7705679" y="2889233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78558B-7577-9444-AD03-8798F304829E}"/>
              </a:ext>
            </a:extLst>
          </p:cNvPr>
          <p:cNvSpPr txBox="1"/>
          <p:nvPr/>
        </p:nvSpPr>
        <p:spPr>
          <a:xfrm>
            <a:off x="7700556" y="2633858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15F3223-61BE-754C-B600-0621EF141313}"/>
              </a:ext>
            </a:extLst>
          </p:cNvPr>
          <p:cNvSpPr txBox="1"/>
          <p:nvPr/>
        </p:nvSpPr>
        <p:spPr>
          <a:xfrm>
            <a:off x="7700556" y="237720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38C294C-867B-B441-9BC8-0A71008C7659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31CD4C3-2EDF-F24B-92C3-CD576F0424EF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05A43AE-A0B3-0745-8895-833BADD434CD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97F161-1150-4947-9BE8-3141E9797AE7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12399</TotalTime>
  <Words>230</Words>
  <Application>Microsoft Macintosh PowerPoint</Application>
  <PresentationFormat>Widescreen</PresentationFormat>
  <Paragraphs>88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PCR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92</cp:revision>
  <cp:lastPrinted>2020-04-16T11:14:22Z</cp:lastPrinted>
  <dcterms:created xsi:type="dcterms:W3CDTF">2020-03-24T11:24:38Z</dcterms:created>
  <dcterms:modified xsi:type="dcterms:W3CDTF">2020-04-23T08:56:41Z</dcterms:modified>
</cp:coreProperties>
</file>

<file path=docProps/thumbnail.jpeg>
</file>